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63" r:id="rId2"/>
    <p:sldId id="268" r:id="rId3"/>
    <p:sldId id="259" r:id="rId4"/>
    <p:sldId id="264" r:id="rId5"/>
    <p:sldId id="265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AA285-7215-4642-94F4-6F9D6F44AC97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0FDB63-267B-41ED-9255-F5F2873B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5443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FDB63-267B-41ED-9255-F5F2873B71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372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401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86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2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96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6618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4303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9237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878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384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9757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902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03111F4-835C-4E11-84F4-7B10E1510DBD}" type="datetimeFigureOut">
              <a:rPr lang="zh-CN" altLang="en-US" smtClean="0"/>
              <a:t>2020/4/4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938624E7-741E-4BB9-BAD6-ED13A8D48C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148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A4ABC-9268-4DDD-945C-1FA6BF1330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</a:rPr>
              <a:t>The Last Drop</a:t>
            </a:r>
            <a:br>
              <a:rPr lang="en-US" altLang="zh-CN" dirty="0">
                <a:solidFill>
                  <a:srgbClr val="000000"/>
                </a:solidFill>
              </a:rPr>
            </a:br>
            <a:r>
              <a:rPr lang="zh-CN" altLang="en-US" dirty="0">
                <a:solidFill>
                  <a:srgbClr val="000000"/>
                </a:solidFill>
              </a:rPr>
              <a:t>进度展示</a:t>
            </a:r>
          </a:p>
        </p:txBody>
      </p:sp>
    </p:spTree>
    <p:extLst>
      <p:ext uri="{BB962C8B-B14F-4D97-AF65-F5344CB8AC3E}">
        <p14:creationId xmlns:p14="http://schemas.microsoft.com/office/powerpoint/2010/main" val="2365683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4C6393-B138-4083-9B56-BD317517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参与人员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08533FB6-35B2-4027-8E81-877BADB3E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8738" y="863600"/>
            <a:ext cx="7315200" cy="5121275"/>
          </a:xfrm>
        </p:spPr>
        <p:txBody>
          <a:bodyPr/>
          <a:lstStyle/>
          <a:p>
            <a:r>
              <a:rPr lang="zh-CN" altLang="en-US" dirty="0"/>
              <a:t>程序、策划：金为开、王天懿、吴宇涵</a:t>
            </a:r>
            <a:endParaRPr lang="en-US" altLang="zh-CN" dirty="0"/>
          </a:p>
          <a:p>
            <a:r>
              <a:rPr lang="zh-CN" altLang="en-US" dirty="0"/>
              <a:t>技美：王天懿、金为开</a:t>
            </a:r>
            <a:endParaRPr lang="en-US" altLang="zh-CN" dirty="0"/>
          </a:p>
          <a:p>
            <a:r>
              <a:rPr lang="zh-CN" altLang="en-US" dirty="0"/>
              <a:t>美术：李奕霏、曾丽潼、任雨晴</a:t>
            </a:r>
            <a:endParaRPr lang="en-US" altLang="zh-CN" dirty="0"/>
          </a:p>
          <a:p>
            <a:r>
              <a:rPr lang="zh-CN" altLang="en-US" dirty="0"/>
              <a:t>音乐：孙翔宇</a:t>
            </a:r>
          </a:p>
        </p:txBody>
      </p:sp>
    </p:spTree>
    <p:extLst>
      <p:ext uri="{BB962C8B-B14F-4D97-AF65-F5344CB8AC3E}">
        <p14:creationId xmlns:p14="http://schemas.microsoft.com/office/powerpoint/2010/main" val="2671287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65D3BE-8BD2-40FF-A5A2-81FF300F8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3930" y="413222"/>
            <a:ext cx="7429870" cy="3207884"/>
          </a:xfrm>
        </p:spPr>
        <p:txBody>
          <a:bodyPr>
            <a:normAutofit/>
          </a:bodyPr>
          <a:lstStyle/>
          <a:p>
            <a:r>
              <a:rPr lang="en-US" altLang="zh-CN" dirty="0"/>
              <a:t>Date: 2019.4.31</a:t>
            </a:r>
          </a:p>
          <a:p>
            <a:r>
              <a:rPr lang="en-US" altLang="zh-CN" dirty="0"/>
              <a:t>Theme</a:t>
            </a:r>
            <a:r>
              <a:rPr lang="zh-CN" altLang="en-US" dirty="0"/>
              <a:t>：</a:t>
            </a:r>
            <a:r>
              <a:rPr lang="en-US" altLang="zh-CN" dirty="0"/>
              <a:t>Your Life is Currency</a:t>
            </a:r>
          </a:p>
          <a:p>
            <a:r>
              <a:rPr lang="zh-CN" altLang="en-US" dirty="0"/>
              <a:t>以生命值为游戏内的主要资源</a:t>
            </a:r>
            <a:endParaRPr lang="en-US" altLang="zh-CN" dirty="0"/>
          </a:p>
          <a:p>
            <a:r>
              <a:rPr lang="zh-CN" altLang="en-US" dirty="0"/>
              <a:t>白天：用水精灵体内的水（生命值）浇灌植物，植物返还水资源或其他消耗性道具、永久升级</a:t>
            </a:r>
            <a:endParaRPr lang="en-US" altLang="zh-CN" dirty="0"/>
          </a:p>
          <a:p>
            <a:r>
              <a:rPr lang="zh-CN" altLang="en-US" dirty="0"/>
              <a:t>晚上：消耗水资源击退敌人</a:t>
            </a:r>
            <a:endParaRPr lang="en-US" altLang="zh-CN" dirty="0"/>
          </a:p>
          <a:p>
            <a:r>
              <a:rPr lang="en-US" altLang="zh-CN" dirty="0"/>
              <a:t>Currency</a:t>
            </a:r>
            <a:r>
              <a:rPr lang="zh-CN" altLang="en-US" dirty="0"/>
              <a:t>：消耗？投资？</a:t>
            </a:r>
            <a:endParaRPr lang="en-US" altLang="zh-CN" dirty="0"/>
          </a:p>
          <a:p>
            <a:r>
              <a:rPr lang="zh-CN" altLang="en-US" dirty="0"/>
              <a:t>环保主题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83C6C3D5-F0DF-43DA-9FED-9B3CA805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r>
              <a:rPr lang="zh-CN" altLang="en-US" dirty="0"/>
              <a:t>参加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err="1"/>
              <a:t>Ludum</a:t>
            </a:r>
            <a:r>
              <a:rPr lang="en-US" altLang="zh-CN" dirty="0"/>
              <a:t> Dare 44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9DD8DC2-EDAC-4844-B4BE-AE3F911D5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926" y="3778760"/>
            <a:ext cx="5019675" cy="2952750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DD9D3EC3-1D39-46EB-AE3F-E21FF76E1A55}"/>
              </a:ext>
            </a:extLst>
          </p:cNvPr>
          <p:cNvSpPr txBox="1">
            <a:spLocks/>
          </p:cNvSpPr>
          <p:nvPr/>
        </p:nvSpPr>
        <p:spPr>
          <a:xfrm>
            <a:off x="9163794" y="3755795"/>
            <a:ext cx="2518300" cy="295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/>
              <a:t>约</a:t>
            </a:r>
            <a:r>
              <a:rPr lang="en-US" altLang="zh-CN" sz="2800" dirty="0"/>
              <a:t>2500</a:t>
            </a:r>
            <a:r>
              <a:rPr lang="zh-CN" altLang="en-US" sz="2800" dirty="0"/>
              <a:t>个参赛作品</a:t>
            </a:r>
            <a:r>
              <a:rPr lang="zh-CN" altLang="en-US" sz="2800" b="1" dirty="0"/>
              <a:t>中排名第</a:t>
            </a:r>
            <a:r>
              <a:rPr lang="en-US" altLang="zh-CN" sz="2800" b="1" dirty="0"/>
              <a:t>45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318650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0DC3F4-312F-42A4-8A87-2F95E1F64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TheLastDrop">
            <a:hlinkClick r:id="" action="ppaction://media"/>
            <a:extLst>
              <a:ext uri="{FF2B5EF4-FFF2-40B4-BE49-F238E27FC236}">
                <a16:creationId xmlns:a16="http://schemas.microsoft.com/office/drawing/2014/main" id="{E3455011-20A3-41A2-896D-C87805EE16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3968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6C8E3A-D616-4CDE-9F71-9B5414544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Game Jam</a:t>
            </a:r>
            <a:br>
              <a:rPr lang="en-US" altLang="zh-CN" dirty="0"/>
            </a:br>
            <a:r>
              <a:rPr lang="zh-CN" altLang="en-US" dirty="0"/>
              <a:t>之后的进展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4C72AC-85A8-40E4-8302-6481C072C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438400"/>
          </a:xfrm>
        </p:spPr>
        <p:txBody>
          <a:bodyPr/>
          <a:lstStyle/>
          <a:p>
            <a:r>
              <a:rPr lang="zh-CN" altLang="en-US" dirty="0"/>
              <a:t>更丰富的植物、果实</a:t>
            </a:r>
            <a:endParaRPr lang="en-US" altLang="zh-CN" dirty="0"/>
          </a:p>
          <a:p>
            <a:r>
              <a:rPr lang="zh-CN" altLang="en-US" dirty="0"/>
              <a:t>怪物行为的优化</a:t>
            </a:r>
            <a:endParaRPr lang="en-US" altLang="zh-CN" dirty="0"/>
          </a:p>
          <a:p>
            <a:r>
              <a:rPr lang="zh-CN" altLang="en-US" dirty="0"/>
              <a:t>地图机制：树桩</a:t>
            </a:r>
            <a:r>
              <a:rPr lang="en-US" altLang="zh-CN" dirty="0"/>
              <a:t>—</a:t>
            </a:r>
            <a:r>
              <a:rPr lang="zh-CN" altLang="en-US" dirty="0"/>
              <a:t>树人的生命循环</a:t>
            </a:r>
            <a:endParaRPr lang="en-US" altLang="zh-CN" dirty="0"/>
          </a:p>
          <a:p>
            <a:r>
              <a:rPr lang="zh-CN" altLang="en-US" dirty="0"/>
              <a:t>添加了</a:t>
            </a:r>
            <a:r>
              <a:rPr lang="en-US" altLang="zh-CN" dirty="0"/>
              <a:t>3</a:t>
            </a:r>
            <a:r>
              <a:rPr lang="zh-CN" altLang="en-US" dirty="0"/>
              <a:t>个</a:t>
            </a:r>
            <a:r>
              <a:rPr lang="en-US" altLang="zh-CN" dirty="0"/>
              <a:t>Boss</a:t>
            </a:r>
            <a:r>
              <a:rPr lang="zh-CN" altLang="en-US" dirty="0"/>
              <a:t>、</a:t>
            </a:r>
            <a:r>
              <a:rPr lang="en-US" altLang="zh-CN" dirty="0"/>
              <a:t>4</a:t>
            </a:r>
            <a:r>
              <a:rPr lang="zh-CN" altLang="en-US" dirty="0"/>
              <a:t>种小怪</a:t>
            </a:r>
            <a:endParaRPr lang="en-US" altLang="zh-CN" dirty="0"/>
          </a:p>
          <a:p>
            <a:r>
              <a:rPr lang="zh-CN" altLang="en-US" dirty="0"/>
              <a:t>目前进度：</a:t>
            </a:r>
            <a:r>
              <a:rPr lang="en-US" altLang="zh-CN" dirty="0"/>
              <a:t>70%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0E7A779-DBA8-474A-9539-EECA8943E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668" y="3991986"/>
            <a:ext cx="3886200" cy="2438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377D711-75FC-407F-A0C9-5838028D53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135" y="3981008"/>
            <a:ext cx="2243705" cy="244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49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623E88-2E96-4174-92D4-DE9E79391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工作计划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5E2FCF-2E2D-4802-9316-516EFE522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168" y="-4572"/>
            <a:ext cx="6275540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5F89BC7-4DB2-40FF-99CC-BAC454573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908" y="1229710"/>
            <a:ext cx="70219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203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4E67373-A78E-4D4A-AE14-2B09EC9CB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413" y="1123950"/>
            <a:ext cx="2947987" cy="4600575"/>
          </a:xfrm>
        </p:spPr>
        <p:txBody>
          <a:bodyPr/>
          <a:lstStyle/>
          <a:p>
            <a:r>
              <a:rPr lang="zh-CN" altLang="en-US" dirty="0"/>
              <a:t>进度预期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7711B9-8497-4E07-855B-DBCCD123E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春节前完工，发布到游戏平台（</a:t>
            </a:r>
            <a:r>
              <a:rPr lang="en-US" altLang="zh-CN" dirty="0"/>
              <a:t>steam</a:t>
            </a:r>
            <a:r>
              <a:rPr lang="zh-CN" altLang="en-US" dirty="0"/>
              <a:t>等）</a:t>
            </a:r>
          </a:p>
        </p:txBody>
      </p:sp>
    </p:spTree>
    <p:extLst>
      <p:ext uri="{BB962C8B-B14F-4D97-AF65-F5344CB8AC3E}">
        <p14:creationId xmlns:p14="http://schemas.microsoft.com/office/powerpoint/2010/main" val="3270101909"/>
      </p:ext>
    </p:extLst>
  </p:cSld>
  <p:clrMapOvr>
    <a:masterClrMapping/>
  </p:clrMapOvr>
</p:sld>
</file>

<file path=ppt/theme/theme1.xml><?xml version="1.0" encoding="utf-8"?>
<a:theme xmlns:a="http://schemas.openxmlformats.org/drawingml/2006/main" name="框架">
  <a:themeElements>
    <a:clrScheme name="框架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框架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框架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框架</Template>
  <TotalTime>1428</TotalTime>
  <Words>153</Words>
  <Application>Microsoft Office PowerPoint</Application>
  <PresentationFormat>宽屏</PresentationFormat>
  <Paragraphs>25</Paragraphs>
  <Slides>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幼圆</vt:lpstr>
      <vt:lpstr>等线</vt:lpstr>
      <vt:lpstr>Corbel</vt:lpstr>
      <vt:lpstr>Wingdings 2</vt:lpstr>
      <vt:lpstr>框架</vt:lpstr>
      <vt:lpstr>The Last Drop 进度展示</vt:lpstr>
      <vt:lpstr>参与人员</vt:lpstr>
      <vt:lpstr>参加 Ludum Dare 44</vt:lpstr>
      <vt:lpstr>PowerPoint 演示文稿</vt:lpstr>
      <vt:lpstr>Game Jam 之后的进展</vt:lpstr>
      <vt:lpstr>工作计划</vt:lpstr>
      <vt:lpstr>进度预期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Last Drop 进度展示</dc:title>
  <dc:creator>Nii</dc:creator>
  <cp:lastModifiedBy>821275689@qq.com</cp:lastModifiedBy>
  <cp:revision>17</cp:revision>
  <dcterms:created xsi:type="dcterms:W3CDTF">2019-11-28T04:01:10Z</dcterms:created>
  <dcterms:modified xsi:type="dcterms:W3CDTF">2020-04-04T12:29:37Z</dcterms:modified>
</cp:coreProperties>
</file>

<file path=docProps/thumbnail.jpeg>
</file>